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i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72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הבן השני אבד ונמצא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altLang="en-US" lang="i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חִידוֹן</a:t>
            </a:r>
            <a:r xmlns:a="http://schemas.openxmlformats.org/drawingml/2006/main">
              <a:rPr altLang="en-US" lang="i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איך האב התייחס לבן השני כשחזר?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העיף את הבן השני.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פגע בבן השני.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לא ראה את הבן השני.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קיבל את פני הבן השני בשמחה.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הוא קיבל את פני הבן השני בשמחה.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81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בעל חוב שהיה חייב עשרת אלפים כשרונות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'לא היית צריך לרחם על חברך עבדך כמו שרחמתי עליך?'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היה אדם שהיה חייב למלך עשרת אלפים כשרונות. המלך ריחם על האיש, ביטל את החוב.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אבל כאשר האיש ההוא יצא, הוא מצא את אחד מחבריו המשרתים שחייב לו מאה דינרים. הוא תפס אותו וכעס עליו. "תחזיר את מה שאתה חייב לי!"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והוא השליך את עמיתו לכלא. המלך שמע את הבשורה הזו מעבדו האחר.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ואז כעס המלך וקרא לעבד בחזרה. "ביטלתי את כל החוב שלך כי התחננת בפניי. האם לא הייתם צריכים לרחם על חבריכם המשרתים כמו שרחמתי עליכם?"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אמר: "כמו שאבינו שבשמים סלח לכם, אתם צריכים לסלוח זה לזה".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משרת נוקה מחוב גדול מאוד של עשרת אלפים כשרונות.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הוא לא סלח לחברו המשרת שהיה חייב לו מאה דינרים.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זו גישה חסרת תודה.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גם אנחנו נסלחנו ונושענו בחסד באמצעות ישוע.</a:t>
            </a:r>
            <a:r xmlns:a="http://schemas.openxmlformats.org/drawingml/2006/main">
              <a:rPr altLang="en-US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אם לא נשכח את החסד הזה, עלינו לסלוח למי שעשה לנו עוול.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 זה ישו?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שסולח ואוהב אותנו עד הסוף.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כמה כסף נמחק לו על ידי המלך??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מאה דינרים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מאתיים דינרים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מאה כשרונות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עשרת אלפים כשרונות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עשרת אלפים כשרונות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4000"/>
              <a:t>כי הבן הזה שלי היה מת וחי שוב; הוא אבד ונמצא'. אז הם התחילו לחגוג.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'לא היית צריך לרחם על חברך עבדך כמו שרחמתי עליך?'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82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הושענא לבן דוד!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ההמונים שהלכו לפניו והבאים אחריו צעקו "הושענא לבן דוד!" "ברוך הבא בשם ה'!" "הושענא במרומים!"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ישוע התקרב לירושלים, הוא שלח שני תלמידים ואמר: "לכו לכפר ותמצאו חמור עם הסייס שלה לידה. התיר אותם והביא אותם אלי."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שני תלמידים נכנסו לכפר ועשו כפי שהורה להם 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מצאו את החמור. "אלוהים זקוק להם." ואז הבעלים שלח אותם מיד.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ישב על חמור תינוק ונכנס לירושלים. ההמונים שהלכו לפניו וצעקו "הושענא לבן דוד!"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העובדה שישוע רכב על חמור תינוק ושהוא התקבל בברכה על ידי ההמונים נעשתה על פי הנבואה המתועדת של התנ"ך. אבל אף אחד לא ידע על כך.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"ישו רכב על סייח של חמור, וההמונים צעקו,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'הושענה לבן דוד!'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כולם התנבאו בתנ"ך.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חי בציות,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כפי שנכתב בתנ"ך.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גם אנחנו שעוקבים אחרי ישוע חייבים לציית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דבר אלוהים ביסודיות.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rgbClr val="ff0000"/>
                </a:solidFill>
              </a:rPr>
              <a:t>מיהו ישוע?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מלכנו הראוי לשבח ולתהילה.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b="1" lang="iw">
                <a:solidFill>
                  <a:schemeClr val="tx1">
                    <a:lumMod val="50000"/>
                    <a:lumOff val="50000"/>
                  </a:schemeClr>
                </a:solidFill>
              </a:rPr>
              <a:t>מס' 73 דבר אלוהים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400"/>
              <a:t>ישוע מעלה את לזרוס מהמתים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 מה נסע ישוע לירושלים?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סייח של חמור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סוס תינוק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פיל תינוק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גמל תינוק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סייח של חמור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ההמונים שהלכו לפניו והבאים אחריו צעקו "הושענא לבן דוד!" "ברוך הבא בשם ה'!" "הושענא במרומים!"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83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הבית שלי הוא בית תפילה.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"כתוב", אמר להם, "ביתי יקרא בית תפילה, אבל אתם עושים ממנו 'מאורה של שודדים'".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נכנס למקדש ירושלים. היו הרבה סוחרים וחלפני כספים בתוך המקדש.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הפך את שולחנות חלפני הכספים ואת הספסלים של מוכרי היונים. הוא הסיע את כל מי שקונה ומוכר לשם.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 בכעס, "כתוב, ביתי ייקרא בית תפילה, אבל אתה עושה אותו מאורה של שודדים."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גירש את הסוחרים מהמקדש וריפא את החולים בבית המקדש.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המקדש, הכנסייה, הוא המקום לעבוד ולהתפלל לאלוהים.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כעס על הקהל שהפך אותו למקום עסק.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בשביל מה אתה בא לכנסייה?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בכנסייה, עליך לפגוש את אלוהים בפולחן ובתפילה.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rgbClr val="ff0000"/>
                </a:solidFill>
              </a:rPr>
              <a:t>מיהו ישוע?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הבעלים של הכנסייה. ישוע הוא זה שמקבל את הפולחן והתפילות שלנו מהכנסייה.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ישוע אמר לה: "אני התחייה והחיים. מי שמאמין בי יחיה אף שהוא ימות;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ומי שחי ומאמין בי לעולם לא ימות. אתה מאמין לזה?"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את מי הוציא ישוע מהמקדש?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יהודים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גוי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כומר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סוחרים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סוחרים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"כתוב", אמר להם, "ביתי יקרא בית תפילה, אבל אתם עושים ממנו 'מאורה של שודדים'".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84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ישוע רחץ את רגליהם של תלמידיו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עכשיו, כשאני, אדונכם ומורכם, רחצתי את רגליכם, גם אתם צריכים לרחוץ זה את רגליו.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ערך את הסעודה האחרונה עם תלמידיו. ישוע ידע שזו הארוחה האחרונה שלו עם תלמידיו.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הביא לפתע מים לאגן, והוא החל לרחוץ את רגליהם של תלמידיו בזה אחר זה.</a:t>
            </a:r>
            <a:r xmlns:a="http://schemas.openxmlformats.org/drawingml/2006/main">
              <a:rPr lang="i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כשהגיע תורו של פיטר, אמר פיטר: "למה יהוה רוחץ את רגלינו? אני לא ארחץ!"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ענה. "אם לא ארחץ לך את הרגליים, לך ולי אין מה לעשות עם זה. אולי אתה לא מבין טוב עכשיו, אבל יום אחד אתה תבין."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"רחצתי את רגליכם כדי להוות דוגמה. מעתה והלאה, רחצו זה את הרגליים ותהפכו לאנשים שמשרתים זה את זה".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בעולם, אנשים נמוכים משרתים אנשים גבוהים, אבל להיפך ישוע רחץ את רגליהם של תלמידיו וויתר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את חייו עבורנו.</a:t>
            </a:r>
            <a:r xmlns:a="http://schemas.openxmlformats.org/drawingml/2006/main">
              <a:rPr altLang="en-US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אם אנחנו תלמידיו של ישוע, עלינו לשמוח לשרת אחד את השני במקום הנמוך, במקום לרצות שיתייחסו אליו במקום העליון.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 הגיעו חדשות לישו. "לזרוס חולה. בבקשה בוא מהר ותרפא אותו".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יֵשׁוּעַ</a:t>
            </a:r>
            <a:r xmlns:a="http://schemas.openxmlformats.org/drawingml/2006/main">
              <a:rPr altLang="en-US" lang="i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האדם העליון, אבל הוא הגיע למקום הנמוך ביותר והיה מוכן לשרת את כולנו.</a:t>
            </a:r>
            <a:r xmlns:a="http://schemas.openxmlformats.org/drawingml/2006/main">
              <a:rPr altLang="en-US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מי לא נתן לישו לרחוץ את רגליו?</a:t>
            </a:r>
            <a:r xmlns:a="http://schemas.openxmlformats.org/drawingml/2006/main">
              <a:rPr altLang="en-US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תומאס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פיטר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יהודה איש קריות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פיטר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עכשיו, כשאני, אדונכם ומורכם, רחצתי את רגליכם, גם אתם צריכים לרחוץ זה את רגליו.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85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ישו מתפלל על הגבעה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עוד מעט, נפל עם פניו ארצה והתפלל: "אבי, אם אפשר, ייקח ממני את הכוס הזאת. אך לא כרצוני, אלא כרצונך."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ארוחת הערב, הלך ישוע עם תלמידיו למקום שנקרא גת שמנים.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 לתלמידים: "נשמתי מוצפת בצער עד מוות. הישארי כאן ותשמרי איתי."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""אבי, אם זה אפשרי, יהי רצון שייקחו ממני את הכוס הזו. אך לא כרצוני, אלא כפי שתרצו." ישוע התפלל ברצינות. אבל התלמידים שקעו בשינה עמוקה.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אמר, והעיר את תלמידיו, "לא יכולתם לשמור איתי משמרת שעה? תראה. הנה בא הבוגד שלי לעצור אותי."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בסופו של דבר, ישוע הלך בעקבות האנשים שבאו לתפוס אותו. זה היה למות כדי לשלם על חטאינו על הצלב כפי שאלוהים רצה.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לפני שישוע בא, הוא מת.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זה היה כואב לישו למות כדי לשלם על חטאינו על הצלב, אבל הוא היה צייתני לחלוטין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כי זה היה רצון האל.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ראשית עלינו לקוות שרצונו של אלוהים יתגשם ולא שלי בחיינו.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</a:t>
            </a:r>
            <a:r xmlns:a="http://schemas.openxmlformats.org/drawingml/2006/main">
              <a:rPr lang="i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אינו חטא בארץ זו מכיוון שהוא ממלא אחר רצונו של אלוהים.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היכן התפלל ישוע לפני שנעצר?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במקדש ירושלים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גט שמנים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חדר עליון של מארק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אגם הגליל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גט שמנים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עוד מעט, נפל עם פניו ארצה והתפלל: "אבי, אם אפשר, ייקח ממני את הכוס הזאת. אך לא כרצוני, אלא כרצונך."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86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ישוע מת על הצלב.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ישוע קרא בקול רם, "אבא, בידיך אני נותן את רוחי." כשאמר זאת, הוא נשם את נשמתו האחרונה.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ישו, שנתפס על ידי חיילים רומאים, ענד בראשו כתר קוצים, לעג, נשא את הצלב והובל החוצה להורג אל הגבעה.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מכן, ישוע נצלב על הצלב יחד עם שני פושעים. האנשים עמדו והסתכלו, והשליטים אפילו לעגו לעברו.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"אבא, סלח להם, כי הם לא יודעים מה הם עושים." ישוע התפלל עבור אלה שהרגו אותו.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אמר: "זה נגמר!" וירכין ראשו ומסר רוחו.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אחותו של לזרוס אמרה לישו שהגיע באיחור, "ישו, אם היית כאן, אחי לא היה מת."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באותו רגע נקרע מסך המקדש לשניים מלמעלה למטה. האדמה רעדה והסלעים התפצלו. כאשר ראו זאת חיילים שצלבו את ישוע, הם נבהלו, וקראו: "בוודאי הוא היה הבן של אלוהים!"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נטול החטאים סבל ומת למעננו ושילם על חטאינו.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לכן, אנחנו לא צריכים לשלם על עצמנו.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ניצלנו בזכות ישוע.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אסור לנו לשכוח את זה לרגע.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המושיע שהציל אותנו בכך שהוא מת על חטאינו על הצלב.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עם מי נצלב ישו?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תלמידים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נשים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כמרים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פושעים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פושעים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ישוע קרא בקול רם, "אבא, בידיך אני נותן את רוחי." כשאמר זאת, הוא נשם את נשמתו האחרונה.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87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הקבר הריק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לאחר מכן, היא הסתובבה וראתה את ישו עומד שם, אך היא לא הבינה שזה ישוע.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מרים מגדלנה הלכה לקבר לראות את ישוע המת. אבל, דלת האבן של הקבר הייתה פתוחה.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 הייתה גופה של ישוע בקבר. מרי חשבה שמישהו גנב את גופתו המתה של 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המלאך הופיע ושאל. "למה את בוכה?" מרי ענתה, "מישהו גנב את גופתו של ישוע."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אמר: "קח את שער האבן של הקבר". ישוע ציווה: "צא החוצה, לזרוס."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וכשהיא הסתובבה, היה ישוע שחזר בחיים. אבל מרים לא זיהתה את ישוע. היא לא חשבה שישוע יחזור לחיים.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"מרי..." רק כשישוע התקשר, מרי מזהה אותו. "אדוני, באמת חזרת לחיים." ישוע קם לתחייה שלושה ימים לאחר מותו.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אף אחד בעולם לא מת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ושוב חי.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אבל היחיד, ישו, שקם לתחייה מהמוות, עדיין בחיים.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התנ"ך אומר שמי שמאמין בישוע גם חוזר לחיים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כמו ישו.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אז אסור לנו לאבד את תקוותנו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לחיי נצח.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אדון הניצחון שהתגבר על המוות וחזר לחיים.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חשבה מריה כשראתה שאין ישו בקבר?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קם לתחייה!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זה לא קברו של ישוע!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מישהו גנב את גופתו המתה של ישוע!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תלמידים קנו את גופתו המתה של ישוע!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מישהו גנב את גופתו המתה של ישוע!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לאחר מכן, היא הסתובבה וראתה את ישו עומד שם, אך היא לא הבינה שזה ישוע.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88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ישוע שעלה לשמים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לאחר שאמר זאת, נעלה לנגד עיניהם, וענן הסתיר אותו מעיניהם.</a:t>
            </a:r>
            <a:r xmlns:a="http://schemas.openxmlformats.org/drawingml/2006/main">
              <a:rPr lang="i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התלמידים, שלא ידעו שישוע קם לתחייה, נתפסו בפחד ובאכזבה.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שקם לתחייה בא ועמד ביניהם, הראה להם את ידיו ואת צדו ואמר: "הפסיקו לפקפק והאמינו".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ואז באופן מפתיע, שלושה ימים לאחר מותו, לזרוס יצא. אנשים שמחו לראות זאת והיללו את אלוהים.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מכן, ישוע אמר שהוא יחזור לאביו, אלוהים והבטיח שהוא ישלח את רוח הקודש.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וישוע ציווה על תלמידיו להיות עדים לו עד סוף העולם, להטיף את הבשורה וללמד את המילה.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השלמת כל המשימות בארץ זו, ישוע עלה לגן עדן לעיני תלמידיו. והוא הבטיח לנו שהוא יחזור לארץ הזאת יום אחד.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הורה לתלמידיו להטיף את הבשורה עד קצה העולם לפני עלייתו לגן עדן.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הכנסייה היא קבוצה של תלמידיו של ישוע.</a:t>
            </a:r>
            <a:r xmlns:a="http://schemas.openxmlformats.org/drawingml/2006/main">
              <a:rPr lang="i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כתלמידיו של ישוע, עלינו להטיף את הבשורה בכל מקום. ועלינו להיות עדים לישוע.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עדיין חי, יושב בצד ימין של אלוהים, והוא יחזור ארצה כפי שהובטח.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הראה ישוע שקם לתחייה לתלמידיו?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סימני ציפורניים על הידיים והרגליים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סימני קוצים הו הראש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סימני שוטים על הגב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חבורות בפנים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סימני ציפורניים על הידיים והרגליים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לאחר שאמר זאת, נעלה לנגד עיניהם, וענן הסתיר אותו מעיניהם.</a:t>
            </a:r>
            <a:r xmlns:a="http://schemas.openxmlformats.org/drawingml/2006/main">
              <a:rPr lang="i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89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רוח הקודש הגיעה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כולם התמלאו ברוח הקודש והחלו לדבר בלשונות אחרות כפי שהרוח אפשרה להם.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התלמידים היו בירושלים כפי שאמר ישוע. כשהגיע יום חג השבועות, כולם היו ביחד במקום אחד.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החזיר את לזרוס לחיים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לפי המילה שלו.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אמורים למות יום אחד, אבל אנחנו צריכים לקום לתחייה כי אנחנו מאמינים בישוע.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אתה צריך להיות נוצרי שחי בתקווה לתחייה.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לפתע נשמע קול כמו נשיבה של רוח עזה ומילא את כל הבית שבו ישבו.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ואז הייתה לשון אש על ראשו של כל אדם, ואז כולם התמלאו ברוח הקודש והתחילו לדבר בשפות אחרות.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כולם הופתעו, החל פטרוס להטיף להם על ישוע ועל הבשורה.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אנשים הקשיבו לבשורה, חזרו בתשובה והטבלו. יותר מ-3,000 איש הוטבלו באותו יום.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שלח את רוח הקודש לתלמידיו.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רוח הקודש נתנה לפטרוס חוכמה וכוח להטיף את הבשורה.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רוח הקודש נמצאת בלבם של כל המאמינים בישוע.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אל תשכח שרוח הקודש היא זו שנותנת לנו חוכמה ואומץ להטיף את הבשורה, בדיוק כפי שהוא נתן לפטרוס חוכמה וכוח.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שולח את רוח הקודש לכל המאמינים בו כדי לעזור לנו.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הם שמעו כשרוח הקודש באה?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צליל חצוצרה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רעם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נושבת רוח עזה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קול התפילות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נושבת רוח עזה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כולם התמלאו ברוח הקודש והחלו לדבר בלשונות אחרות כפי שהרוח אפשרה להם.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90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פיליפ סיפר את הבשורה לאתיופי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ואז פיליפוס התחיל עם אותו קטע בכתובים וסיפר לו את החדשות הטובות על ישוע.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4000"/>
              <a:t>כי הבן הזה שלי היה מת וחי שוב; הוא אבד ונמצא'. אז הם התחילו לחגוג.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אדון החיים שמחזיר את המתים.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 אמר מלאך האדון לפיליפ שהאמין בישוע "לך דרומה לדרך - הדרך המדברית".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התחיל למדבר הדרומי כפי שאמר המלאך. הוא תהה מדוע המלאך שלח אותו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באותה עת היה על העגלה הסריס שהיה אחראי על הכסף לארץ אתיופיה, וקרא את כתבי הנביא ישעיהו. פיליפ ניגש ושאל. "אתה מבין מה אתה קורא?"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"איך אני יכול להבין את זה," הוא אמר, "אלא אם כן מישהו יסביר לי את זה?" פיליפוס התחיל עם אותו קטע בכתובים וסיפר לו את החדשות הטובות על 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שהאתיופי קיבל את ישוע, הוא חזר לארצו בשמחה. פיליפ הודה לרוח הקודש שהובילה אותו לשם.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פיליפ לא הצליח להבין עד הסוף אבל ציית לפקודה של רוח הקודש. אז הוא יוכל להטיף את הבשורה לאתיופי.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לפעמים אנחנו נמצאים במצב שאנחנו לא יכולים להבין.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אם אתה סומך על אלוהים ומציית לו ברוח הקודש אפילו באותו רגע, אתה יכול להיות גם איש מאמין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שמטיפים את הבשורה.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שמוביל את מערכת היחסים איתו עלינו להיפגש.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היה הסריס האתיופי שעליו פגש פיליפ אחראי?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היה אחראי על הצבא.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היה טבח של ארצו.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היה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לחייב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שֶׁל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שֶׁלוֹ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של המדינה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כֶּסֶף.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שלט בפולחן המדינה.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הוא היה אחראי על הכסף של ארצו.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ואז פיליפוס התחיל עם אותו קטע בכתובים וסיפר לו את החדשות הטובות על ישוע.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91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שאול פוגש את ישוע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כמה ימים חלפו מאז מת אלעזר כשישוע בא?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יומיים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שלושה ימים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ארבעה ימים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שלושה ימים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הוא נפל ארצה ושמע קול אומר לו: "שאול, שאול, למה אתה רודף אותי?"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היה אדם בשם שאול ששנא את אלה שהאמינו בישוע, והוא שנא את הכנסייה.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שאול שנא את ישו עד כדי כך שהוא נסע לדמשק כדי לעצור את הנוצרים.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כשהתקרב לדמשק במסעו, פתאום הבזיק סביבו אור משמים. הוא שמע קול: "שאול, שאול, למה אתה רודף אותי?"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"מי אתה, אדוני?" שאל שאול. "אני ישוע, אותו אתה רודף." שאול הופתע שישוע חי. הוא חשב שישוע מת.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שאול, שפגש את ישוע, הפך לאדם חדש. אז הוא הפך לפול השליח, שעבד קשה כדי להטיף את הבשורה לגויים, וכתב ספרי תנ"ך רבים.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שאול היה אדם שרדף את הכנסייה, אך אלוהים קרא לו שליח.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שאול, שפגש את ישוע, חי חיים אחרים לגמרי מבעבר.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איזה שינויים עשית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מאז שפגשת את ישו?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מי שפוגש את ישוע חייב לחיות חיים שונים מאי פעם.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שסולח לרשעים כמו שאול וקורא להם ומעמיד אותם כפועלים.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מדוע נסע שאול לדמשק?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לעצור נוצרים.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לעשות טיול.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לקיים פולחן.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להטיף את הבשורה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לעצור נוצרים.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הוא נפל ארצה ושמע קול אומר לו: "שאול, שאול, למה אתה רודף אותי?"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ישוע אמר לה: "אני התחייה והחיים. מי שמאמין בי יחיה אף שהוא ימות;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ומי שחי ומאמין בי לעולם לא ימות. אתה מאמין לזה?"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92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חברו הטוב של פול, ברנבאס.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אבל ברנבס לקח אותו והביא אותו אל השליחים. הוא סיפר להם כיצד ראה שאול במסעו את יהוה וכי ה' דיבר אליו, וכיצד בדמשק הטיף ללא מורא בשם ישוע.</a:t>
            </a:r>
            <a:r xmlns:a="http://schemas.openxmlformats.org/drawingml/2006/main">
              <a:rPr lang="i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שפול פגש את ישוע, הוא רצה לפגוש את תלמידיו של 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תלמידיו של ישוע פחדו מפול. מכיוון שהם לא ידעו שלאחר שפול פגש את ישוע, הוא הפך למאמין בישוע.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ברנבא עזר לפול. "הוא באמת פגש את ישו והשתנה לחלוטין!"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"ראיתי גם את פאולוס מטיף בדמשק, לשם הוא הלך לעצור את הנוצרים!" התלמידים התיידדו עם פאולוס בקלות.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לאחר מכן, ברנבא ופאולוס הפכו לחברים טובים ונסעו ברחבי העולם כדי להטיף יחד את הבשורה.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פאולוס, שרדף את הכנסייה, פגש את ישוע והפך לאדם חדש, אבל אנשים לא האמינו לו.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אלוהים הכין את ברנבא ועשה אותו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עמית לעבודה טוב עבור פול.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כמו פאולוס וברנבא, עלינו להיות חברים טובים של אמונה ולעזור זה לזה.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שולח לנו חבר שיכול לעזור לנו כשאנחנו בצרות.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מי עזר לפול והתיידד כשהיה בצרות?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פיטר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ברנבאס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פיליפ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ברנבאס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74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שינוי צורתו של ישו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אבל ברנבס לקח אותו והביא אותו אל השליחים. הוא סיפר להם כיצד ראה שאול במסעו את יהוה וכי ה' דיבר אליו, וכיצד בדמשק הטיף ללא מורא בשם ישוע.</a:t>
            </a:r>
            <a:r xmlns:a="http://schemas.openxmlformats.org/drawingml/2006/main">
              <a:rPr lang="i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93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דורקס, שחזר לחיים.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פיטר שלח את כולם מהחדר; ואז הוא כרע על ברכיו והתפלל. הוא פנה לעבר המתה ואמר: "טביתה, קום." היא פקחה את עיניה, וראתה את פיטר היא התיישבה.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היה תלמיד בשם דורקס, שתמיד עושה טוב ועוזר לעניים.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בערך באותה תקופה היא חלתה ומתה. השכנים שלה היו עצובים מאוד והחזירו את פיטר.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כשפיטר הגיע, כל מי שנעזר בה בכה והראה את הבגדים שקיבל במתנה.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פיטר שלח את כולם מהחדר; ואז הוא כרע על ברכיו והתפלל.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"דורקס, קום!", אמר פיטר. היא פקחה את עיניה והתיישבה כשראתה את פיטר. כשראו זאת, כולם שמחו ואנשים רבים בכפר ההוא האמינו בישוע.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פטרוס היה תלמידו של ישוע, והוא היה מסוגל לעשות את מה שישוע עשה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כשהיה על האדמה הזאת.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 לתלמידיו שהם יעשו את אותו הדבר שהוא עשה.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תלמידיו של ישוע.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ללמוד ולזכור מה ישוע עשה בארץ הזו ולעשות את אותם דברים כמו ישוע.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נותן לתלמידיו כוח כדי שיוכלו להטיף את הבשורה.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שם הוא השתנה לפניהם. פניו זרחו כמו השמש, ובגדיו הפכו לבנים כמו האור.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כשפיטר הגיע לדורקס, אנשים היו עצובים ומה הראו לו?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בגדים שדורקס הכינה.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ארוחות שדורקס הכינה.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הבן של דורקס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מכתבו של דורקס.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בגדים שדורקס הכינה.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פיטר שלח את כולם מהחדר; ואז הוא כרע על ברכיו והתפלל. הוא פנה לעבר המתה ואמר: "טביתה, קום." היא פקחה את עיניה, וראתה את פיטר היא התיישבה.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94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קורנליוס, גוי נושע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המאמינים הנימולים שבאו עם פטרוס נדהמו מכך שמתנת רוח הקודש נשפכה אפילו על הגויים.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 10: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בקיסריה היה אדם בשם קורנליוס, centurion במה שהיה ידוע בשם הגדוד האיטלקי.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הוא וכל משפחתו היו אדוקים ויראי שמים; הוא נתן בנדיבות לנזקקים והתפלל לאלוהים בקביעות.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אחד, קורנליוס שמע את קולו של אלוהים בזמן התפילה. "שלח אנשים להיות אדם בשם פיטר."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באותה תקופה ראה פטרוס גם חזון בתפילה. אלוהים נתן לו חיות מהשמים שיהודים לא יכלו לאכול וציווה עליו לאכול.</a:t>
            </a:r>
            <a:r xmlns:a="http://schemas.openxmlformats.org/drawingml/2006/main">
              <a:rPr lang="i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"אל תקרא לשום דבר טמא שאלוהים טהור."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בסופו של דבר, פיטר הלך בעקבות האנשים שקורנליוס שלח והלך לביתו של קורנליוס.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פטרוס הטיף להם את ישוע ואת הבשורה לקורנליוס ולמשפחתו. ואז ירדה עליהם רוח הקודש. הוא הבין כשהסתכל על זה; "אפילו הגויים יכולים להינצל אם הם מאמינים בישוע!"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פטרוס חשב שרק יהודים יכולים להאמין בישוע ולהינצל.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אבל לבשורת האלוהים אין אפליה בין כל אנשי העולם.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להטיף את הבשורה לכל אחד בעולם כדי שיינצלו.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לקח עמו את פטרוס, יעקב ויוחנן, והוביל אותם לבדם במעלה הר גבוה.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נותן ישועה לכל מי שמאמין בו, ללא קשר ללאום או מעמד.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איזה חזון ראה פטרוס בזמן התפילה?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יורד מגן עדן.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תנ"ך יורד מגן עדן.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מלאכים יורדים מגן עדן.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בעלי חיים שיהודים לא יכולים לאכול ירדו מהשמים.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בעלי חיים שיהודים לא יכולים לאכול ירדו מהשמים.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המאמינים הנימולים שבאו עם פטרוס נדהמו מכך שמתנת רוח הקודש נשפכה אפילו על הגויים.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 10: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95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שרים פזמונים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אפילו בכלא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בערך בחצות התפללו פול וסילאס ושרו מזמורים לאלוהים, ושאר האסירים הקשיבו להם.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וסילאס עשו כמיטב יכולתם להטיף את הבשורה בפיליפ. אבל אנשים ששנאו את זה היכו את פול וסילאס והכניסו אותם לכלא.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פול וסילאס התפללו והיללו את אלוהים אפילו בכלא. כולם בכלא הקשיבו לזה.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ואז פתאום הייתה רעידת אדמה כל כך גדולה שכל דלתות הכלא נפתחו. הסוהר היה מודאג מאוד כי חשב שהאסירים ברחו.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פול צעק, "אל תדאג! כולנו כאן!" "אדוני, מה עלי לעשות כדי להינצל?" שאל הסוהר.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"האמין באדון ישוע. אז אתה ומשפחתך תיוושע!" באותה שעה של הלילה לקח אותם הסוהר ורחץ את פצעיהם; ואז מיד הוא וכל משפחתו הוטבלו.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שם הוא השתנה לפניהם. פניו זרחו כמו השמש, ובגדיו הפכו לבנים כמו האור.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פול וסילאס לא התאכזבו והתפללו והיללו,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למרות שהם הוכו למוות.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ואז אלוהים פתח את דלת הכלא ונתן להם הזדמנות להטיף את הבשורה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לסוהר ולמשפחתו.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יש מקרים שבהם גם אנחנו בצרות.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ואם לא תאכזב את עצמך ותעבור לתפילה והלל, ה' ישמור אותך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בצורה מדהימה.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נותן לי את הכוח להתגבר על כל הקשיים והקשיים.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עשו פול וסילאס בכלא??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בכו.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התחננו על חייהם.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התאכזבו.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התפללו ושרו מזמורים.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הם התפללו ושרו מזמורים.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בערך בחצות התפללו פול וסילאס ושרו מזמורים לאלוהים, ושאר האסירים הקשיבו להם.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96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פאולוס הטיף את הבשורה למלך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פאולוס ענה: "זמן קצר או ארוך - אני מתפלל לאל שלא רק אתה אלא כל מי שמקשיב לי היום תהפוך למה שאני, חוץ מהשלשלאות האלה."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הטיף את הבשורה ובסופו של דבר הפך לאסיר בירושלים. המלך אגריפס שאל על חטאי האסיר פאולוס.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"יש לך רשות לדבר בשם עצמך!" אגריפס נתן זמן לפול להתחיל את ההגנה שלו.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ניצל את ההזדמנות להטיף את הבשורה. "הו המלך, אני מקווה שתוכל להיות כמוני חוץ מהשלשלאות האלה!"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המלך לא מצא חטא בפול. פול רצה לנסוע לרומא ולהטיף את הבשורה לקיסר..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בדיוק אז הופיעו לפניהם משה ואליהו, משוחחים עם 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בסופו של דבר, פאולוס פנה אל הקיסר הרומי. בתור אסיר, פול עלה על סירה כדי ללכת לקיסר רומא.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היה אסיר, אבל הוא הטיף את הבשורה בגאווה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לפני מלך משפטו שלו.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כי הוא לא התבייש בבשורה, והוא האמין שזו אמת גאה.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להיות מסוגלים להטיף בביטחון ובאומץ לבשורת ישוע בכל מי שאנו פוגשים.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גבוה בהרבה מהאדם הגבוה בעולם.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עשה פאולוס כשמלך משפטו של פאולוס נתן לו הזדמנות לדבר?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הטיף את הבשורה של 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האשים אדם רע.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ביקש את שחרורו.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התפלל ושר מזמורים.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הוא הטיף את הבשורה של ישוע.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פאולוס ענה: "זמן קצר או ארוך - אני מתפלל לאל שלא רק אתה אלא כל מי שמקשיב לי היום תהפוך למה שאני, חוץ מהשלשלאות האלה."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97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הספינה שוקעת!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ואמר: 'אל תפחד, פול. עליך לעמוד למשפט בפני קיסר; ואלוהים נתן לך בחסד את חיי כל המפליגים איתך'.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פול נלקח לרומא בספינה עם שאר האסירים.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עם זאת, הספינה הייתה בסכנת טביעה עקב סופת הטייפון. כולם רעדו מפחד.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התפלל לאלוהים וסיפר לאנשים. "אל תפחד. אלוהים אמר שאף אחד לא ימות."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קול מהענן אמר: "זה בני, אשר אני אוהב; איתו אני מרוצה מאוד. תקשיב לו!"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הספינה טבעה, אך כפי שאמר פול, כל האנשים יכלו לנחות על האי ללא מוות אחד.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הטיף לישוע באי ונתן תהילה לאלוהים.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פול התפלל, עודד אחרים, אפילו בעתות משבר כשהספינה עמדה לטבוע.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בסופו של דבר, כולם ניצלו,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בדיוק כמו שפול אמר.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עם אלוהים אחראי על מסירת רצון ה' לעולם באמצעות תפילה ועל הבשורה על ישועתו של אלוהים.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הבעלים של כל החיים בעולם. שום דבר לא מת בלי רשותו.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עשה פול כשהספינה פגשה את הטייפון?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בכה.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קפץ לים.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נלחם נגד הטייס.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 התפלל לאלוהים.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הוא התפלל לאלוהים.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ואמר: אל תפחד, פול. עליך לעמוד למשפט בפני קיסר; ואלוהים נתן לך בחסד את חיי כל המפליגים איתך'.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מעשים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98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תחינתו של פול לאוניסימוס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אני פונה אליך בשביל בני אונסימוס, שהפך לבן שלי בזמן שהייתי בשלשלאות.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פילימון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אונסימוס היה משרתו של פילימון. אבל הוא חמק החוצה ללא רשותו של אדונו לרומא.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אונסימוס פגש את פול שהיה כלוא ברומא. פאולוס הטיף לו את הבשורה, והוא הגיע להאמין בישוע.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כששמעו זאת, הם נפלו על פני האדמה, מבועתים. ישוע אמר: "אל תפחד". כשהם הרימו את מבטם, הם לא ראו איש מלבד 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אמר לאוניסימוס לחזור אל אדוני פילימון ולבקש סליחה. ופאולוס אמר לאונסימוס לחיות כמאמין בישוע.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אונסימוס היה מודאג. כי באותו זמן, המשרת הנמלט נהרג על ידי בעליו.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כתב לאוניסימוס מכתב לאדונו, פילימון, כדי לסלוח לו. מכתב זה הוא 'פילמון' בתנ"ך.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 חיבר מחדש את מערכת היחסים השבורה בין אונסימוס לפילימון. האונסימוס ביקש מפילמון סליחה, והפילמון סלח לאוניסימוס.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לבקש סליחה אם עשינו משהו לא בסדר.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ואם מישהו עשה לנו משהו לא בסדר, אנחנו צריכים לסלוח לו.</a:t>
            </a:r>
            <a:r xmlns:a="http://schemas.openxmlformats.org/drawingml/2006/main">
              <a:rPr lang="i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זה מה שאנשים מאמינים בישוע.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מביא שלום ופיוס היכן שיש קרבות וסכסוכים.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את מי פגש אונסימוס ברומא כשברח מבעליו, פילימון?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פיטר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ברנבאס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פול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פול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אני פונה אליך בשביל בני אונסימוס, שהפך לבן שלי בזמן שהייתי בשלשלאות.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פילימון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99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טימותיוס, תלמידו של פאולוס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נזכרתי באמונתך הכנה, שחיה לראשונה בסבתך לויס ובאמך יוניס, וכעת שוכנעתי, חיה גם בך.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תימותי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לפול היה תלמיד בשם טימותיוס. טימותי היה מיסיונר עם פול מאז שהיה ילד.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היה אדם שיש לו שני בנים. הבן השני ביקש מאביו לתת לו מראש את חלקו ברכוש.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היה על כדור הארץ בדמות אנושית, אבל הוא גם אלוהים.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כפי שציווה אלוהים את תלמידיו על ההר,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להאמין בישוע כבן האלוהים ולהקשיב לו היטב.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פאולוס, שהיה בכלא, ידע שהוא עומד למות, וכתב מכתב לתלמידו האהוב טימותיוס.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במכתב נאמר כיצד על טימותי ללמד את המאמינים כשר הכנסייה.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טימותיוס והמאמינים קראו את מכתבו של פאולוס והחליטו לא לאבד את האמונה עד הסוף אפילו ברדיפה.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אז אמונתו של פאולוס הועברה לתלמידו טימותיוס, ושוב לכנסיות.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הודות לאוונגליסטים שהטיפו לנו את הבשורה ולמורים שלימדו אותנו את דבר אלוהים, אמונתנו והכנסייה שלנו גדלו.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כעת עלינו למסור את אמונתנו וללמד אותם את דבר אלוהים שלמדנו.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קם לתחייה והוא חי לנצח, עם כנסיות ומאמינים המאמינים בו.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למי כתב פאולוס את המכתב כשהתקרב יום מותו?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סמן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טימותי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סילאס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טימותי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נזכרתי באמונתך הכנה, שחיה לראשונה בסבתך לויס ובאמך יוניס, וכעת שוכנעתי, חיה גם בך.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תימותי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100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ג'ון ראה מחזה מדהים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המעיד על הדברים האלה אומר "כן, אני בא בקרוב". אָמֵן. בוא, אדוני ישוע.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הִתגַלוּת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שזורח יפה עם מראה מפואר.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הרדיפה של הכנסייה הלכה וגברה מיום ליום. כל תלמידיו עברו קדושים תוך שמירה על אמונה, ויוחנן היה מוגבל לבדו לפטמוס.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 הוא שמע קול חזק כמו חצוצרה, שאומר: "כתוב על מגילה את מה שאתה רואה ושלח אותה לשבע הכנסיות".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יוחנן ראה גם את ישוע. ישוע היה דמותו של מלך בעל כל הכוח של העולם.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יוחנן ראה את השמים החדשים ואת הארץ החדשה שעתידה לבוא. לא יהיה שום דבר רע, לא יהיה צער, ותמיד יהיה אושר עם אלוהים.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יוחנן כתב את כל החזיונות הללו וכתב אותם לכנסיות. "שמור על אמונתך כי ה' ישוב!" זהו הספר האחרון של התנ"ך, התגלות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השיעור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יחזור שוב לכדור הארץ הזה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כשופט מתישהו.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באותה תקופה, אלה שלא האמינו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בישוע סבל לנצח,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מי שמאמין בישוע ייהנה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חיי נצח עם אושר.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האם אתה מחכה שישוע יבוא שוב?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אסור לנו לאבד את התקווה הזאת, עלינו לשמור על אמונתנו בכדור הארץ הזה עד הסוף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3200"/>
              <a:t>מיהו ישוע?</a:t>
            </a:r>
            <a:r xmlns:a="http://schemas.openxmlformats.org/drawingml/2006/main">
              <a:rPr lang="i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יחזור שוב לכדור הארץ הזה כמלך, ישפוט הכל וישלוט בכל הדברים לנצח.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החידון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שמו של האי שבו היה התלמיד ג'ון כלוא?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מלטה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הוואי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פטמוס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w" altLang="ko-KR" sz="2800">
                <a:solidFill>
                  <a:srgbClr val="ff0000"/>
                </a:solidFill>
              </a:rPr>
              <a:t>פטמוס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000"/>
              <a:t>המילה של היום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המעיד על הדברים האלה אומר "כן, אני בא בקרוב". אָמֵן. בוא, אדוני ישוע.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הִתגַלוּת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i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altLang="en-US" lang="i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חִידוֹן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מי לא ראה את שינוי צורתו של ישוע?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פיטר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ג'יימס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ג'ון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תומס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תומס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שם הוא השתנה לפניהם. פניו זרחו כמו השמש, ובגדיו הפכו לבנים כמו האור.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75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יֵשׁוּעַ</a:t>
            </a:r>
            <a:r xmlns:a="http://schemas.openxmlformats.org/drawingml/2006/main">
              <a:rPr lang="iw" altLang="en-US" sz="4400"/>
              <a:t> </a:t>
            </a:r>
            <a:r xmlns:a="http://schemas.openxmlformats.org/drawingml/2006/main">
              <a:rPr lang="iw" altLang="ko-KR" sz="4400"/>
              <a:t>אוהב ילדים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כאשר ישוע ראה זאת, הוא התמרמר. אמר להם: יבואו אלי הילדים הקטנים ואל תפריעו להם, כי מלכות ה' שייכת לכאלה.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הורה הביא את ילדו לישו כדי להתברך על ידי ישוע.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ואז, תלמידיו של ישוע נזפו בו. "איך אתה מעז להביא את ילדך אל ישוע?"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כשישוע ראה את זה, הוא אמר בכעס.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"אל תפריע לילדים לבוא אליי. מלכות האלוהים שייכת לילדים כמו הילדים האלה.”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הבן בזבז את כל רכושו במדינה הרחוקה ונעשה אומלל.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"כל מי שלא יקבל את מלכות ה' כמו ילד קטן לא ייכנס בה לעולם." ולקח את הילדים בזרועותיו, שם עליהם את ידיו ובירך אותם.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 שממלכת אלוהים שייכת לילדים כאלה.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בואו נהפוך גם לילדים שאוהבים את אלוהים ומצייתים לישוע מבלי לאבד את הטהור, הישר,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ולב אמיתי של ילד.</a:t>
            </a:r>
            <a:r xmlns:a="http://schemas.openxmlformats.org/drawingml/2006/main">
              <a:rPr altLang="en-US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יֵשׁוּעַ</a:t>
            </a:r>
            <a:r xmlns:a="http://schemas.openxmlformats.org/drawingml/2006/main">
              <a:rPr altLang="en-US" lang="i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שאוהב, מעריך ומברך ילדים.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עשו התלמידים כשהילדים ניסו ללכת אל ישוע?</a:t>
            </a:r>
            <a:r xmlns:a="http://schemas.openxmlformats.org/drawingml/2006/main">
              <a:rPr altLang="en-US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קיבלו אותם בשמחה.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נזפו בהם שלא ילכו אל ישוע.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הכירו לילדים את ישוע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הם נתנו להם קצת אוכל ושלחו אותם הביתה.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הם נזפו בהם שלא ילכו אל ישוע.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כאשר ישוע ראה זאת, הוא התמרמר. אמר להם: יבואו אלי הילדים הקטנים ואל תפריעו להם, כי מלכות ה' שייכת לכאלה.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76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ישוע ריפא איש עיוור, ברטימאוס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"לך," אמר ישוע, "האמונה שלך ריפאה אותך." מיד הוא קיבל את ראייתו והלך בעקבות ישו לאורך הדרך.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כשישוע הגיע ליריחו, עיוור, ישב ברטימאוס בצד הדרך והתחנן.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כששמע שזהו ישוע מנצרת, הוא התחיל לצעוק: "ישו, בן דוד, רחם עלי!"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קרא לברטימאוס. "מה אתה רוצה שאני אעשה בשבילך?" שאל אותו ישוע. אמר העיוור: "רבי, אני רוצה לראות".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הבן הבין שהוא נעשה אומלל יותר מהמשרתים בבית אביו.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אז הוא חזר והתחנן בפני אביו שיקבל אותו כאחד מעבדיו.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"לך," אמר ישוע, "האמונה שלך ריפאה אותך." מיד קיבל את ראייתו.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"תודה ישו!" ברטימאוס הלך בעקבות ישוע שנתן לו לראות.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 לברטימאוס: "אמונתך ריפאה אותך".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האמונה היא שמצילה אותנו.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האמונה באה לידי ביטוי בתפילה רצינית.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כאשר אנו מתפללים לישוע,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חייבים לקבל את האמונה הזו.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שמקשיב ומשיב לתפילותינו הרציניות.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ביקש ברטימאוס ישוע?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תן לי הרבה כסף.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אני רוצה להיות תלמידך.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תן לי ללכת על המים.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אני רוצה לראות שוב.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אני רוצה לראות שוב.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"לך," אמר ישוע, "האמונה שלך ריפאה אותך." מיד הוא קיבל את ראייתו והלך בעקבות ישו לאורך הדרך.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סימן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77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זכאי טיפס על עץ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כי בן האדם בא לחפש ולהציל את מה שאבד".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היה איש עשיר בשם זכאיוס. הוא היה גבאי מסים ראשי, אז אנשים שנאו אותו.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יום אחד הגיע ישוע לכפר בו חי זכאי. אנשים רבים היו צפופים לראות את ישוע.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ברגע שאביו ראה את בנו מגיע מרחוק, רץ אליו וחיבק אותו וקיבל אותו בשמחה.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זכאי טיפס על עץ כדי לראות את ישוע. ישוע הביט בו ואמר. "זכאי, רד מיד. אני חייב להישאר בבית שלך היום."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"זכאי החליט לישו. "אתן מחצית מרכושי לעניים."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אמר, "היום הגיעה ישועה לבית הזה. באתי לחפש ולהציל את מה שאבד."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כשזכאי פגש את ישוע, הוא התוודה שהוא ימסור את רכושו האהוב ביותר לעניים.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הדבר הכי חשוב לך?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 מה ויתרת לאחר המפגש עם ישוע?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עלינו לזכור שהדבר היקר לנו ביותר הוא ישוע.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rgbClr val="ff0000"/>
                </a:solidFill>
              </a:rPr>
              <a:t>מיהו ישוע?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המושיע שהגיע לארץ זו כדי להציל את כולם ללא הבדל.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של היום</a:t>
            </a:r>
            <a:r xmlns:a="http://schemas.openxmlformats.org/drawingml/2006/main">
              <a:rPr altLang="en-US" lang="i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חִידוֹן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מדוע אנשים שנאו את זכאיוס?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הוא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היה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רֹאשׁ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מַס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אַסְפָן.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הוא האמין בישוע היטב.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הוא התפלל הרבה.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 הוא היה חתיך.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כי הוא היה גובה מסים ראשי.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כי בן האדם בא לחפש ולהציל את מה שאבד".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לוק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b="1" lang="iw">
                <a:solidFill>
                  <a:schemeClr val="tx1">
                    <a:lumMod val="50000"/>
                    <a:lumOff val="50000"/>
                  </a:schemeClr>
                </a:solidFill>
              </a:rPr>
              <a:t>מס' 78 דבר אלוהים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400"/>
              <a:t>בית שנבנה על הסלע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"לכן כל השומע את דברי הללו ומיישם אותם דומה לאדם חכם אשר בנה את ביתו על הסלע.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סיפר את סיפורם של שני גברים שבנו בית.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אמר, "אלוהים, אביך תמיד מחכה לך."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אחד מהם החליט לבנות את ביתו על החול, אחר על הסלע.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השניים עבדו קשה כדי לבנות בית. שני הבתים נראו חזקים מבחוץ ללא הבדל גדול.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כשהגשם הרב גרם לשיטפון, הבית שנבנה על החול נסחף. אבל הבית שנבנה על הסלע עמד איתן.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אמר: "כל השומע את דברי ומוציא אותם לפועל דומה לאדם חכם שבנה את ביתו על הסלע".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אמר: "כל השומע את דברי ומוציא אותם לפועל דומה לאדם חכם שבנה את ביתו על הסלע".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האם אתה מיישם כל דבר אלוהים בפועל?</a:t>
            </a:r>
            <a:r xmlns:a="http://schemas.openxmlformats.org/drawingml/2006/main">
              <a:rPr altLang="en-US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בואו נהיה אנשים חכמים המצייתים לדבר אלוהים.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יֵשׁוּעַ</a:t>
            </a:r>
            <a:r xmlns:a="http://schemas.openxmlformats.org/drawingml/2006/main">
              <a:rPr altLang="en-US" lang="i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שמתענג על אלה המצייתים למילה.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מתי הבית שנבנה על החול קרס?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ברגע שהבית נבנה,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כשהשמש זרחה,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כשאנשים רבים נכנסו הביתה,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כשירד הרבה גשם והצפה,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כשירד הרבה גשם והצפה,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"לכן כל השומע את דברי הללו ומיישם אותם דומה לאדם חכם אשר בנה את ביתו על הסלע.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79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חמש בתולות חכמות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"לכן תשמרו כי אינכם יודעים את היום ואת השעה."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אנחנו חוטאים הרבה בחיינו.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אז אנחנו מרגישים אשמים על חטא לאלוהים.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אבל אלוהים תמיד סלח לנו על חטאינו.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כי ישוע כבר השתלט על כל החטאים שלנו.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אתה צריך להאמין בזה וללכת אל אלוהים בהכרת תודה ובשמחה.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היו עשר בתולות שהתכוננו למשתה החתונה. חמש הבנות החכמות הכינו מנורות עם מספיק שמן, אבל החמש האחרות לא.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בלילה, כשהחתן איחר, נרדמו עשר הבתולות.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"החתן כאן!" הבתולות קמו בחיפזון. וכבו אורות חמש הבתולות שלא הכינו מספיק שמן.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"תן לנו קצת שמן." "אם ניתן לך את הנפט שלנו, אולי גם ייגמר לנו הנפט. לך תביא שמן."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אבל בזמן שחמש הבנות הטיפשות הלכו לקנות שמן, דלת המשתה נסגרה. בסופו של דבר, חמש הבנות הטיפשות לא הורשו להשתתף במסיבה.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זהו סיפור שישוע מספר לנו כיצד לחכות ליום שבו הוא יחזור.</a:t>
            </a:r>
            <a:r xmlns:a="http://schemas.openxmlformats.org/drawingml/2006/main">
              <a:rPr altLang="en-US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אף אחד לא יודע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מתי ישוע יבוא שוב.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אבל כמו חמש הבתולות החכמות, עלינו תמיד להתעורר ולחכות לישו בלב מוכן.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יֵשׁוּעַ..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הבטיח לחזור שוב לארץ הזו כשאף אחד לא יידע.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לא הכינו חמש הבתולות הטיפשות?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שמן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בגדים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מתנה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שמן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"לכן תשמרו כי אינכם יודעים את היום ואת השעה."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מס' 80 דבר אלוהים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iw" altLang="ko-KR" sz="4400"/>
              <a:t>משל הכישרונות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יֵשׁוּעַ</a:t>
            </a:r>
            <a:r xmlns:a="http://schemas.openxmlformats.org/drawingml/2006/main">
              <a:rPr altLang="en-US" lang="i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זה שתמיד אוהב ומחכה לנו.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"השיב אדוניו, 'כל הכבוד, עבד טוב ונאמן! היית נאמן בכמה דברים; אני אשים אותך באחריות על הרבה דברים. בוא וחלוק באושרו של אדונך!'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אדם הפקיד כסף בידי עבדיו בדרכו לחו"ל. הוא נתן חמישה כישרונות לעבד הראשון, שניים לשני, ואחד לשלישי.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המשרת שקיבל 5 כשרונות ושני כשרונות הלך בבת אחת והכניס את כספם לעבודה והרוויח כפול. עם זאת, אדם שקיבל כישרון 1 יצא וחפר בור באדמה והחביא את כספו של אדוניו.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כשהאדון חזר וחישב איתם חשבון, הרוויח המשרת הראשון עוד חמישה כישרונות, והשני עוד שניים.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אבל, המשרת שקיבל כישרון אחד לא זכה בכישרון אחד. "מאסטר, נתת לי רק כישרון אחד. אז איך אני יכול להרוויח יותר כסף?"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i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אדוניו כעס. "היית צריך לשים את הכסף שלי בפיקדון אצל הבנקאים, הייתי מקבל אותו בחזרה בריבית. משרת חסר ערך, צא מהבית שלי!"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השיעור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מזהיר אותנו לא להתעצל באמצעות משל הכישרונות.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יש משהו יותר חשוב מכמה שקיבלנו.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הדבר החשוב יותר הוא לחיות חיים לכבוד אלוהים על ידי שימוש נאמנה במה שיש לך.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כולנו צריכים לחיות חיים מהסוג הזה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לשבח על ידי ישו.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3200"/>
              <a:t>מיהו ישוע?</a:t>
            </a:r>
            <a:r xmlns:a="http://schemas.openxmlformats.org/drawingml/2006/main">
              <a:rPr altLang="en-US" lang="i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rgbClr val="0070c0"/>
                </a:solidFill>
              </a:rPr>
              <a:t>ישו הוא..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ישוע הוא המאסטר שלנו, שמעריך את חיינו ומתגמל אותנו בהתאם.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>
                <a:solidFill>
                  <a:srgbClr val="ff0000"/>
                </a:solidFill>
              </a:rPr>
              <a:t>החידון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מה הפקיד האדון בידי המשרתים בזמן נסיעה רחוקה?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בית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שדה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חנות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כישרון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i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w" sz="2800">
                <a:solidFill>
                  <a:srgbClr val="ff0000"/>
                </a:solidFill>
              </a:rPr>
              <a:t>כישרון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iw" sz="4000"/>
              <a:t>המילה של היום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iw" sz="3600"/>
              <a:t>"השיב אדוניו, 'כל הכבוד, עבד טוב ונאמן! היית נאמן בכמה דברים; אני אשים אותך באחריות על הרבה דברים. בוא וחלוק באושרו של אדונך!'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מתיו</a:t>
            </a:r>
            <a:r xmlns:a="http://schemas.openxmlformats.org/drawingml/2006/main">
              <a:rPr altLang="en-US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